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Spanish Regents June 2010</a:t>
            </a:r>
          </a:p>
          <a:p>
            <a:pPr marL="0" indent="0">
              <a:buNone/>
            </a:pPr>
            <a:r>
              <a:rPr lang="en-US" sz="2800" u="sng" dirty="0"/>
              <a:t>Listening Comprehension</a:t>
            </a:r>
          </a:p>
          <a:p>
            <a:r>
              <a:rPr lang="en-US" sz="2800" dirty="0" smtClean="0"/>
              <a:t>Listen and finish q’s  #13-15</a:t>
            </a:r>
          </a:p>
          <a:p>
            <a:r>
              <a:rPr lang="en-US" sz="2800" dirty="0" smtClean="0"/>
              <a:t>HAND IN ANSWER BOOKLET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(2006)</a:t>
            </a:r>
            <a:endParaRPr lang="en-US" sz="2800" dirty="0" smtClean="0"/>
          </a:p>
          <a:p>
            <a:r>
              <a:rPr lang="en-US" sz="2800" dirty="0" err="1" smtClean="0"/>
              <a:t>Mirar</a:t>
            </a:r>
            <a:r>
              <a:rPr lang="en-US" sz="2800" dirty="0" smtClean="0"/>
              <a:t>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y </a:t>
            </a:r>
            <a:r>
              <a:rPr lang="en-US" sz="2800" dirty="0" err="1" smtClean="0"/>
              <a:t>tomar</a:t>
            </a:r>
            <a:r>
              <a:rPr lang="en-US" sz="2800" dirty="0" smtClean="0"/>
              <a:t> </a:t>
            </a:r>
            <a:r>
              <a:rPr lang="en-US" sz="2800" dirty="0" err="1" smtClean="0"/>
              <a:t>notas</a:t>
            </a:r>
            <a:r>
              <a:rPr lang="en-US" sz="2800" dirty="0" smtClean="0"/>
              <a:t> </a:t>
            </a:r>
            <a:r>
              <a:rPr lang="en-US" sz="2800" dirty="0" err="1" smtClean="0"/>
              <a:t>activas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78:</a:t>
            </a:r>
            <a:r>
              <a:rPr lang="en-US" sz="2800" dirty="0" smtClean="0"/>
              <a:t>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p.1-8</a:t>
            </a:r>
            <a:r>
              <a:rPr lang="en-US" sz="2800" dirty="0" smtClean="0"/>
              <a:t>    del </a:t>
            </a:r>
            <a:r>
              <a:rPr lang="en-US" sz="2800" dirty="0" err="1" smtClean="0"/>
              <a:t>paquete</a:t>
            </a:r>
            <a:r>
              <a:rPr lang="en-US" sz="2800" dirty="0" smtClean="0"/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56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20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13</cp:revision>
  <cp:lastPrinted>2014-05-20T18:30:24Z</cp:lastPrinted>
  <dcterms:created xsi:type="dcterms:W3CDTF">2014-05-12T21:03:23Z</dcterms:created>
  <dcterms:modified xsi:type="dcterms:W3CDTF">2014-05-20T21:48:47Z</dcterms:modified>
</cp:coreProperties>
</file>